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Amatic SC"/>
      <p:regular r:id="rId22"/>
      <p:bold r:id="rId23"/>
    </p:embeddedFont>
    <p:embeddedFont>
      <p:font typeface="Lora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AmaticSC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ora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28826b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d28826b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28826b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28826b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28826b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28826b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d1fda695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d1fda695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Created in  the </a:t>
            </a:r>
            <a:r>
              <a:rPr lang="en-GB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week around Christmas.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Named after his Fav. show on BBC Monty Python’s Flying Circus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bbfc973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bbfc973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poem states the guiding principles for writing programs, which were implemented by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bfc973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bfc973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define it but using x=float(‘Inf’) and x=float(‘-Inf’)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search and Youtube is powered by python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d25037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d25037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250376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250376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Due to which programmer can focus only on logic of the program rather than on the syntax of the language.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250376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250376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Expressive and easy because of its redability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Portable: Run on all os platforms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Oriented: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Extensible: C/c++ and java codes in python for speed and productivity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Embeddable : C/C++/Java/other (main code) can embed python in the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28826b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28826b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28826b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28826b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python.org/3/tutorial/" TargetMode="External"/><Relationship Id="rId4" Type="http://schemas.openxmlformats.org/officeDocument/2006/relationships/hyperlink" Target="https://www.udemy.com/courses/search/?q=python&amp;ratings=4.5&amp;src=ukw" TargetMode="External"/><Relationship Id="rId5" Type="http://schemas.openxmlformats.org/officeDocument/2006/relationships/hyperlink" Target="https://www.youtube.com/watch?v=_uQrJ0TkZl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insights.stackoverflow.com/survey/2019#most-loved-dreaded-and-wante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25" y="219075"/>
            <a:ext cx="5724525" cy="193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/>
        </p:nvSpPr>
        <p:spPr>
          <a:xfrm>
            <a:off x="92825" y="3107125"/>
            <a:ext cx="8958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Easiest programming language 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one should try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0" y="1081025"/>
            <a:ext cx="361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1.	Youtube Channels &amp; Blogspots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2.	</a:t>
            </a:r>
            <a:r>
              <a:rPr lang="en-GB" u="sng">
                <a:solidFill>
                  <a:schemeClr val="hlink"/>
                </a:solidFill>
                <a:hlinkClick r:id="rId3"/>
              </a:rPr>
              <a:t>Official Documentation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3.	</a:t>
            </a:r>
            <a:r>
              <a:rPr lang="en-GB" u="sng">
                <a:solidFill>
                  <a:schemeClr val="hlink"/>
                </a:solidFill>
                <a:hlinkClick r:id="rId4"/>
              </a:rPr>
              <a:t>Udemy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4.	</a:t>
            </a:r>
            <a:r>
              <a:rPr lang="en-GB" u="sng">
                <a:solidFill>
                  <a:schemeClr val="hlink"/>
                </a:solidFill>
                <a:hlinkClick r:id="rId5"/>
              </a:rPr>
              <a:t>A Youtube Video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0" y="0"/>
            <a:ext cx="9144000" cy="714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Learning Sources</a:t>
            </a:r>
            <a:endParaRPr sz="3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329125" y="1157300"/>
            <a:ext cx="4186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ora"/>
                <a:ea typeface="Lora"/>
                <a:cs typeface="Lora"/>
                <a:sym typeface="Lora"/>
              </a:rPr>
              <a:t>Books to </a:t>
            </a:r>
            <a:r>
              <a:rPr lang="en-GB" sz="2200">
                <a:latin typeface="Lora"/>
                <a:ea typeface="Lora"/>
                <a:cs typeface="Lora"/>
                <a:sym typeface="Lora"/>
              </a:rPr>
              <a:t>prefer</a:t>
            </a:r>
            <a:r>
              <a:rPr lang="en-GB" sz="2200">
                <a:latin typeface="Lora"/>
                <a:ea typeface="Lora"/>
                <a:cs typeface="Lora"/>
                <a:sym typeface="Lora"/>
              </a:rPr>
              <a:t>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GB" sz="1800">
                <a:latin typeface="Lora"/>
                <a:ea typeface="Lora"/>
                <a:cs typeface="Lora"/>
                <a:sym typeface="Lora"/>
              </a:rPr>
              <a:t>Learn Python 3 The Hard Way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GB" sz="1800">
                <a:latin typeface="Lora"/>
                <a:ea typeface="Lora"/>
                <a:cs typeface="Lora"/>
                <a:sym typeface="Lora"/>
              </a:rPr>
              <a:t>Python Crash Course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GB" sz="1800">
                <a:latin typeface="Lora"/>
                <a:ea typeface="Lora"/>
                <a:cs typeface="Lora"/>
                <a:sym typeface="Lora"/>
              </a:rPr>
              <a:t>Head First Python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GB" sz="1800">
                <a:latin typeface="Lora"/>
                <a:ea typeface="Lora"/>
                <a:cs typeface="Lora"/>
                <a:sym typeface="Lora"/>
              </a:rPr>
              <a:t>Think Python	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50" y="0"/>
            <a:ext cx="4839849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00"/>
            <a:ext cx="4304150" cy="50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1.	Slower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2.	High Memory Consumption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3.	Hard Debugging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0" y="0"/>
            <a:ext cx="9144000" cy="714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Disadvantage</a:t>
            </a: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of Python</a:t>
            </a:r>
            <a:endParaRPr sz="3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History</a:t>
            </a:r>
            <a:endParaRPr sz="4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tired bored to death GIF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996" y="1706875"/>
            <a:ext cx="3312007" cy="21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2214550"/>
            <a:ext cx="64722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➔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Founded by </a:t>
            </a:r>
            <a:r>
              <a:rPr i="1" lang="en-GB" sz="2000">
                <a:solidFill>
                  <a:schemeClr val="dk2"/>
                </a:solidFill>
              </a:rPr>
              <a:t>Guido van Rossum</a:t>
            </a: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 in 1991.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➔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 It was a  </a:t>
            </a:r>
            <a:r>
              <a:rPr i="1" lang="en-GB" sz="2000">
                <a:latin typeface="Source Sans Pro"/>
                <a:ea typeface="Source Sans Pro"/>
                <a:cs typeface="Source Sans Pro"/>
                <a:sym typeface="Source Sans Pro"/>
              </a:rPr>
              <a:t>Hobby programming project </a:t>
            </a: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➔"/>
            </a:pPr>
            <a:r>
              <a:rPr lang="en-GB" sz="2000">
                <a:latin typeface="Source Sans Pro"/>
                <a:ea typeface="Source Sans Pro"/>
                <a:cs typeface="Source Sans Pro"/>
                <a:sym typeface="Source Sans Pro"/>
              </a:rPr>
              <a:t>It is a successor of ABC language.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Image result for Guido van Rossum weird"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150" y="1250675"/>
            <a:ext cx="1758950" cy="26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64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Interesting </a:t>
            </a:r>
            <a:r>
              <a:rPr b="0" lang="en-GB" sz="3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Facts </a:t>
            </a:r>
            <a:endParaRPr b="0" sz="3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23400" y="11207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AutoNum type="arabicPeriod"/>
            </a:pPr>
            <a:r>
              <a:rPr lang="en-GB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There is an poem on python called “Zen of Python” 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21666"/>
          <a:stretch/>
        </p:blipFill>
        <p:spPr>
          <a:xfrm>
            <a:off x="1143000" y="1057288"/>
            <a:ext cx="68580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41500" y="1238200"/>
            <a:ext cx="866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2.	‘Python’ was named after creators </a:t>
            </a:r>
            <a:r>
              <a:rPr lang="en-GB">
                <a:solidFill>
                  <a:srgbClr val="000000"/>
                </a:solidFill>
              </a:rPr>
              <a:t>favourite show ‘</a:t>
            </a:r>
            <a:r>
              <a:rPr lang="en-GB" sz="2000">
                <a:solidFill>
                  <a:schemeClr val="dk2"/>
                </a:solidFill>
              </a:rPr>
              <a:t>Monty Python’s Flying Circus</a:t>
            </a:r>
            <a:r>
              <a:rPr lang="en-GB">
                <a:solidFill>
                  <a:srgbClr val="000000"/>
                </a:solidFill>
              </a:rPr>
              <a:t> ’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3.	You can define Infinity in Python.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4.	Python is one of the official languages at Google.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5.	Python was used to stimulate the image of Black Hole!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0" y="0"/>
            <a:ext cx="9144000" cy="64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Interesting  Facts </a:t>
            </a:r>
            <a:endParaRPr b="0" sz="3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descr="interested GIF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2805" r="8131" t="0"/>
          <a:stretch/>
        </p:blipFill>
        <p:spPr>
          <a:xfrm>
            <a:off x="2936100" y="3493450"/>
            <a:ext cx="3271800" cy="15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714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Why Python?</a:t>
            </a:r>
            <a:endParaRPr sz="3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2077650"/>
            <a:ext cx="85206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According to StackOverflow Survey 47.7% </a:t>
            </a:r>
            <a:r>
              <a:rPr lang="en-GB">
                <a:solidFill>
                  <a:schemeClr val="dk2"/>
                </a:solidFill>
              </a:rPr>
              <a:t>developers</a:t>
            </a:r>
            <a:r>
              <a:rPr lang="en-GB">
                <a:solidFill>
                  <a:schemeClr val="dk2"/>
                </a:solidFill>
              </a:rPr>
              <a:t> use python,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Take me to survey</a:t>
            </a:r>
            <a:r>
              <a:rPr lang="en-GB">
                <a:solidFill>
                  <a:schemeClr val="dk2"/>
                </a:solidFill>
              </a:rPr>
              <a:t> 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But Why is it so?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9144000" cy="62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mfortaa"/>
              <a:buAutoNum type="arabicPeriod"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Python is more like  English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2719850"/>
            <a:ext cx="85206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Increases Code Readability, Understandability 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And the Best Language to learn coding for </a:t>
            </a:r>
            <a:r>
              <a:rPr lang="en-GB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beginners</a:t>
            </a:r>
            <a:r>
              <a:rPr lang="en-GB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388" y="690075"/>
            <a:ext cx="6219233" cy="19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00" y="929025"/>
            <a:ext cx="4238624" cy="37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bject oriented programing"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31925"/>
            <a:ext cx="8305800" cy="447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781000"/>
            <a:ext cx="8520600" cy="4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1.	Web Development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2. 	Scientific &amp; Numeric Calculations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3. 	Artificial </a:t>
            </a:r>
            <a:r>
              <a:rPr lang="en-GB">
                <a:solidFill>
                  <a:schemeClr val="dk2"/>
                </a:solidFill>
              </a:rPr>
              <a:t>Intelligence, Machine learning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4.	Scripting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5.	Data Analysis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6.	Game Development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7.	Build GUI Applications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8.	Program embedded devices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9. 	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0"/>
            <a:ext cx="9144000" cy="714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What can you build with Python</a:t>
            </a:r>
            <a:endParaRPr sz="3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9144000" cy="714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Some Applications Build by python</a:t>
            </a:r>
            <a:endParaRPr sz="3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63" y="1267363"/>
            <a:ext cx="6372275" cy="34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